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8" autoAdjust="0"/>
    <p:restoredTop sz="84288"/>
  </p:normalViewPr>
  <p:slideViewPr>
    <p:cSldViewPr snapToGrid="0" snapToObjects="1">
      <p:cViewPr varScale="1">
        <p:scale>
          <a:sx n="88" d="100"/>
          <a:sy n="88" d="100"/>
        </p:scale>
        <p:origin x="72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6/21/2021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git@github.com:uwescience/programming_style_documentation.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Data Science for Social Good</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Beck	&amp; Jose Hernandez</a:t>
            </a:r>
          </a:p>
          <a:p>
            <a:r>
              <a:rPr lang="en-US" dirty="0"/>
              <a:t>eScience Institute: putting the </a:t>
            </a:r>
            <a:r>
              <a:rPr lang="en-US" b="1" i="1" dirty="0"/>
              <a:t>e</a:t>
            </a:r>
            <a:r>
              <a:rPr lang="en-US" dirty="0"/>
              <a:t>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a:t>
            </a:r>
            <a:r>
              <a:rPr lang="en-US" altLang="en-US" dirty="0" err="1">
                <a:latin typeface="Courier"/>
                <a:ea typeface="ＭＳ Ｐゴシック" charset="-128"/>
              </a:rPr>
              <a:t>dssg_package</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Clone the demo repository</a:t>
            </a:r>
          </a:p>
          <a:p>
            <a:pPr marL="457200" lvl="1" indent="0">
              <a:buNone/>
            </a:pPr>
            <a:r>
              <a:rPr lang="en-US" sz="2000" dirty="0">
                <a:latin typeface="Courier"/>
              </a:rPr>
              <a:t>git clone </a:t>
            </a:r>
            <a:r>
              <a:rPr lang="en-US" sz="2000" dirty="0" err="1">
                <a:latin typeface="Courier"/>
                <a:hlinkClick r:id="rId2"/>
              </a:rPr>
              <a:t>git@github.com:uwescience</a:t>
            </a:r>
            <a:r>
              <a:rPr lang="en-US" sz="2000" dirty="0">
                <a:latin typeface="Courier"/>
                <a:hlinkClick r:id="rId2"/>
              </a:rPr>
              <a:t>/</a:t>
            </a:r>
            <a:r>
              <a:rPr lang="en-US" sz="2000" dirty="0" err="1">
                <a:latin typeface="Courier"/>
                <a:hlinkClick r:id="rId2"/>
              </a:rPr>
              <a:t>programming_style_documentation.git</a:t>
            </a:r>
            <a:endParaRPr lang="en-US" sz="2000" dirty="0">
              <a:latin typeface="Courier"/>
            </a:endParaRPr>
          </a:p>
          <a:p>
            <a:pPr marL="457200" lvl="1" indent="0">
              <a:buNone/>
            </a:pPr>
            <a:endParaRPr lang="en-US" sz="2000" dirty="0">
              <a:latin typeface="Courier"/>
            </a:endParaRPr>
          </a:p>
          <a:p>
            <a:r>
              <a:rPr lang="en-US" dirty="0"/>
              <a:t>Enter the repository directory</a:t>
            </a:r>
          </a:p>
          <a:p>
            <a:pPr marL="457200" lvl="1" indent="0">
              <a:buNone/>
            </a:pPr>
            <a:r>
              <a:rPr lang="en-US" dirty="0">
                <a:latin typeface="Courier"/>
              </a:rPr>
              <a:t>cd </a:t>
            </a:r>
            <a:r>
              <a:rPr lang="en-US" dirty="0" err="1">
                <a:latin typeface="Courier"/>
              </a:rPr>
              <a:t>programming_style_documentation</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https://tinyurl.com/2021PyStandardsDoc</a:t>
            </a: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13392</TotalTime>
  <Words>3145</Words>
  <Application>Microsoft Office PowerPoint</Application>
  <PresentationFormat>On-screen Show (4:3)</PresentationFormat>
  <Paragraphs>664</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vt:lpstr>
      <vt:lpstr>Arial</vt:lpstr>
      <vt:lpstr>Calibri</vt:lpstr>
      <vt:lpstr>Courier New</vt:lpstr>
      <vt:lpstr>Office Theme</vt:lpstr>
      <vt:lpstr>Data Science for Social Good</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Beck</cp:lastModifiedBy>
  <cp:revision>564</cp:revision>
  <dcterms:created xsi:type="dcterms:W3CDTF">2015-01-21T04:58:27Z</dcterms:created>
  <dcterms:modified xsi:type="dcterms:W3CDTF">2021-06-21T16:59:44Z</dcterms:modified>
</cp:coreProperties>
</file>